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58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0154" y="272716"/>
            <a:ext cx="6465045" cy="3336759"/>
          </a:xfrm>
          <a:effectLst>
            <a:glow>
              <a:schemeClr val="accent1">
                <a:alpha val="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uk-UA" sz="6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Перспективи та обмеження нейромаркетингу</a:t>
            </a:r>
            <a:endParaRPr lang="ru-RU" sz="6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673" y="2277979"/>
            <a:ext cx="3797972" cy="37979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9180" y="4495838"/>
            <a:ext cx="3384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Виконала:</a:t>
            </a:r>
          </a:p>
          <a:p>
            <a:pPr indent="457200" algn="just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Студентка ІІ курсу</a:t>
            </a:r>
          </a:p>
          <a:p>
            <a:pPr indent="457200" algn="just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ММ </a:t>
            </a:r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ІБО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КНЕУ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Зінченко Ю.О.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5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dirty="0" smtClean="0"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Дякую за увагу </a:t>
            </a:r>
            <a:r>
              <a:rPr lang="uk-UA" sz="5400" b="1" dirty="0" smtClean="0"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</a:t>
            </a:r>
            <a:endParaRPr lang="ru-RU" sz="5400" b="1" dirty="0">
              <a:solidFill>
                <a:schemeClr val="accent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4" y="1679076"/>
            <a:ext cx="8788090" cy="4721724"/>
          </a:xfrm>
        </p:spPr>
      </p:pic>
    </p:spTree>
    <p:extLst>
      <p:ext uri="{BB962C8B-B14F-4D97-AF65-F5344CB8AC3E}">
        <p14:creationId xmlns:p14="http://schemas.microsoft.com/office/powerpoint/2010/main" val="31079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6" y="2248338"/>
            <a:ext cx="11757694" cy="44091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Нейромаркетинг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є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новим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полем маркетингових досліджень, яке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вивчає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сенсорні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когнитивні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емоційні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відповіді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споживачів на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маркетингові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стимули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926" y="2713968"/>
            <a:ext cx="3545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Дослідники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використовують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такі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технології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як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функціональну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магнітно-резонансну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томографію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(МРТ)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для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вимірювання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змін у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діяльності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різних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частинах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мозку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електроенцефалографію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(ЕЕГ)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топографію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для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вимірювання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активності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конкретному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регіональному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спектрі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мозкових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 smtClean="0">
              <a:solidFill>
                <a:schemeClr val="bg1">
                  <a:lumMod val="85000"/>
                  <a:lumOff val="1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відповідей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2227" y="2713968"/>
            <a:ext cx="33372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датчики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для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вимірювання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змін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фізіологічного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стану,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також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відомих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як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біометричні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датчики, у тому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числі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(датчики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частоти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серцевих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скорочень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частоти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дихання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датчики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шкірно-гальванічних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реакцій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щоб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дізнатися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чому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споживачі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приймають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відповідні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рішення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які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області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мозку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відповідальні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 </a:t>
            </a:r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ці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рішення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061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Концепція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нейромаркетінгу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була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розроблена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психологами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Гарвардського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університету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1990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році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Термін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«Нейромаркетинг»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був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офіційно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введений у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використання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2002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році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професором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Університету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Эразма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Роттердамского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Эйлом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Смидтсом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5941"/>
            <a:ext cx="5222708" cy="3511821"/>
          </a:xfrm>
        </p:spPr>
      </p:pic>
      <p:sp>
        <p:nvSpPr>
          <p:cNvPr id="6" name="Прямоугольник 5"/>
          <p:cNvSpPr/>
          <p:nvPr/>
        </p:nvSpPr>
        <p:spPr>
          <a:xfrm>
            <a:off x="6139543" y="2040155"/>
            <a:ext cx="55154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У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нейромаркетингових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комунікаціях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використовується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каналів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Слух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ru-RU" sz="2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Зір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ru-RU" sz="2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Дотик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Нюх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Смак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Методи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нейромаркетингу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використовуються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для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реєстрації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емоційного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відгуку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дослідження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уваги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емоційних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реакцій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пам'яті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стрессорности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інших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функціональних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станів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головного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мозку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182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6" y="1741933"/>
            <a:ext cx="3439886" cy="219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254" y="614617"/>
            <a:ext cx="3113089" cy="401544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Різновиди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нейромаркетингу :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Візуальний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маркетинг</a:t>
            </a:r>
            <a:b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Звуковий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маркетинг</a:t>
            </a:r>
            <a:b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Аромамаркетинг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Trade-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маркетинг</a:t>
            </a:r>
            <a:b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84343" y="1246509"/>
            <a:ext cx="30334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Ефективність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нейромаркетингу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частково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доведена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академічними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дослідженнями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b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інтуїтивно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зрозуміла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b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серйозною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статистикою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підкріплена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недостатньо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69142" y="4905828"/>
            <a:ext cx="6241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Головний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недолік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нейромаркетингу 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Можливо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все, але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дуже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дорого</a:t>
            </a:r>
            <a:b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127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Основою нейромаркетингу є </a:t>
            </a:r>
            <a:r>
              <a:rPr lang="ru-RU" sz="19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19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мем</a:t>
            </a:r>
            <a:r>
              <a:rPr lang="ru-RU" sz="19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 - его</a:t>
            </a:r>
            <a:r>
              <a:rPr lang="uk-UA" sz="19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істичний</a:t>
            </a:r>
            <a:r>
              <a:rPr lang="uk-UA" sz="19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ген </a:t>
            </a:r>
            <a:r>
              <a:rPr lang="ru-RU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(за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Річардом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Доукінсом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одиниця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культурної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інформації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подібна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генам</a:t>
            </a:r>
            <a:r>
              <a:rPr lang="ru-RU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). </a:t>
            </a:r>
            <a:r>
              <a:rPr lang="ru-RU" sz="19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Мем</a:t>
            </a:r>
            <a:r>
              <a:rPr lang="ru-RU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одиниця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інформації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, що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зберігається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мозку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Ці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одиниці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є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ефективними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для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впливу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людину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, яка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робить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вибір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приймає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рішення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діють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в межах 2,6 секунд.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Якщо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19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мем</a:t>
            </a:r>
            <a:r>
              <a:rPr lang="ru-RU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обраний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вірно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- ми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запам'ятаємо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позитив,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жарти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чи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пісню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будемо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ними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ділитися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19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Меми</a:t>
            </a:r>
            <a:r>
              <a:rPr lang="ru-RU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залишаються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пам'яті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, і маркетологи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можуть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на них </a:t>
            </a:r>
            <a:r>
              <a:rPr lang="ru-RU" sz="19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впливати</a:t>
            </a:r>
            <a:r>
              <a:rPr lang="ru-RU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19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4483"/>
            <a:ext cx="12192000" cy="4323517"/>
          </a:xfrm>
        </p:spPr>
      </p:pic>
      <p:sp>
        <p:nvSpPr>
          <p:cNvPr id="5" name="Прямоугольник 4"/>
          <p:cNvSpPr/>
          <p:nvPr/>
        </p:nvSpPr>
        <p:spPr>
          <a:xfrm>
            <a:off x="1799771" y="2952531"/>
            <a:ext cx="740228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Приклади</a:t>
            </a:r>
            <a:r>
              <a:rPr lang="ru-RU" sz="1900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i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мемів</a:t>
            </a:r>
            <a:r>
              <a:rPr lang="ru-RU" sz="1900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ru-RU" sz="19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аромати</a:t>
            </a:r>
            <a:r>
              <a:rPr lang="ru-RU" sz="19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свіжого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хліба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солодощів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9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пирога;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персонажі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казок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мелодії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які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надовго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залишаються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19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пам'яті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Таким чином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нейромаркетологи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вивчають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людей (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сканування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мозку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виявлення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підсвідомих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мотивів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і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можуть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спробувати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маніпулювати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ними за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допомогою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відповідних</a:t>
            </a:r>
            <a:r>
              <a:rPr lang="ru-RU" sz="19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мемів</a:t>
            </a:r>
            <a:r>
              <a:rPr lang="ru-RU" sz="1900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6000" y="4924850"/>
            <a:ext cx="7823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 </a:t>
            </a:r>
            <a:r>
              <a:rPr lang="ru-RU" sz="19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допомогою</a:t>
            </a:r>
            <a:r>
              <a:rPr lang="ru-RU" sz="1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досліджень в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Німеччині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Інститут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Макса 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Планка)</a:t>
            </a:r>
          </a:p>
          <a:p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 2008 </a:t>
            </a:r>
            <a:r>
              <a:rPr lang="ru-RU" sz="19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році</a:t>
            </a:r>
            <a:r>
              <a:rPr lang="ru-RU" sz="1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було</a:t>
            </a:r>
            <a:r>
              <a:rPr lang="ru-RU" sz="1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виявлено</a:t>
            </a:r>
            <a:r>
              <a:rPr lang="ru-RU" sz="1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що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сигнали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які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поступають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мозгу,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дозволяють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передбачити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яким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буде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рішення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за 7 секунд до того, як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воно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свідомо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буде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прийнято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342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ru-RU" sz="2800" b="1" dirty="0" err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Вигоди</a:t>
            </a:r>
            <a:r>
              <a:rPr lang="ru-RU" sz="2800" b="1" dirty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</a:t>
            </a:r>
            <a:r>
              <a:rPr lang="ru-RU" sz="2800" b="1" dirty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проведення</a:t>
            </a:r>
            <a:r>
              <a:rPr lang="ru-RU" sz="2800" b="1" dirty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нейрофізіологічних</a:t>
            </a:r>
            <a:r>
              <a:rPr lang="ru-RU" sz="2800" b="1" dirty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досліджень в маркетингу і </a:t>
            </a:r>
            <a:r>
              <a:rPr lang="ru-RU" sz="2800" b="1" dirty="0" err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їх</a:t>
            </a:r>
            <a:r>
              <a:rPr lang="ru-RU" sz="2800" b="1" dirty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усвідомлення</a:t>
            </a:r>
            <a:r>
              <a:rPr lang="ru-RU" sz="2800" b="1" dirty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smtClean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800" b="1" dirty="0" smtClean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800" b="1" dirty="0" err="1" smtClean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серед</a:t>
            </a:r>
            <a:r>
              <a:rPr lang="ru-RU" sz="2800" b="1" dirty="0" smtClean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маркетологів</a:t>
            </a:r>
            <a:r>
              <a:rPr lang="ru-RU" sz="4400" b="1" dirty="0">
                <a:solidFill>
                  <a:srgbClr val="92D050"/>
                </a:solidFill>
              </a:rPr>
              <a:t/>
            </a:r>
            <a:br>
              <a:rPr lang="ru-RU" sz="4400" b="1" dirty="0">
                <a:solidFill>
                  <a:srgbClr val="92D05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853248"/>
            <a:ext cx="11321143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Застосування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класичних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якісних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кількісних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методів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досліджень (фокус-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групові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дискусії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глибинні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інтерв'ю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масові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опитування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різних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своїх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формах і тому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подібне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), як правило,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стикається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з проблемою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приховання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істинних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відчуттів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вчинків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споживачів, через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психологічні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екрани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Екран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свідомості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споживачі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усвідомлюють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своїх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істинних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мотивів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і установок.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Наявність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міри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упередженості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споживача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процесі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самоаналізу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неможливість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оцінки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своєї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поведінки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несвідомому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стані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Екран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ірраціональності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незважаючи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прагнення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споживача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логічно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обгрунтувати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свій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вибір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піддається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раціональному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поясненню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3.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Екран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толерантності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споживачеві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властиво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негативно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відноситися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до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певних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норм і правил, що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викликає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нього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підсвідоме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відчуття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провини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якого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намагається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позбавитися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не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признаючись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публічно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своїй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думці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4.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Екран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чемності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споживач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в силу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свого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характеру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або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виховання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не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схильний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говорити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неприємні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речі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вважаючи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що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може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скривдити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співрозмовника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5.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Екран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конформізму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споживач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хоче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відчувати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приналежність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до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групи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пасивно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приймає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відношення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що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склалося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до предмета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дослідження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яке не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розходиться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встановленими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нормами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суспільства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6.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Екран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вербалізації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споживач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перцептивного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пізнає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колір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запах, звук,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тактильні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відчуття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), і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ця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суб'єктивна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оцінка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істотно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скорочує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спрощує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знання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про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відношення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до предмета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дослідження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34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17714" y="311204"/>
            <a:ext cx="11091117" cy="64234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Зростаючий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інтерес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до маркетингових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нейроскануючих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технологій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при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одночасному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виникненні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подібних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проблем і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побоювань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накладає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ряд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обмежень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їх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застосуванні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нашій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країні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методи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нейромаркетингу доки не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дуже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активно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використовуються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Це</a:t>
            </a:r>
            <a:r>
              <a:rPr 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обумовлено</a:t>
            </a:r>
            <a:r>
              <a:rPr 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декількома</a:t>
            </a:r>
            <a:r>
              <a:rPr 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причинами, </a:t>
            </a:r>
            <a:r>
              <a:rPr 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серед</a:t>
            </a:r>
            <a:r>
              <a:rPr 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яких</a:t>
            </a:r>
            <a:r>
              <a:rPr 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1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висока</a:t>
            </a:r>
            <a:r>
              <a:rPr lang="ru-R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вартість</a:t>
            </a:r>
            <a:r>
              <a:rPr lang="ru-R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досліджень</a:t>
            </a:r>
          </a:p>
          <a:p>
            <a:pPr marL="457200" indent="-457200">
              <a:buAutoNum type="arabicPeriod"/>
            </a:pPr>
            <a:r>
              <a:rPr lang="ru-RU" sz="21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нерозуміння</a:t>
            </a:r>
            <a:r>
              <a:rPr lang="ru-R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завдань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цілей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переслідуваних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цією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дисципліною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пов'язаних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цим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недовіра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прикладній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етичній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сферах</a:t>
            </a:r>
            <a:r>
              <a:rPr lang="ru-R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ru-RU" sz="2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відсутність 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правового поля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правові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етичні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питання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які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є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актуальними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для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європейських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північноамериканських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країн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не є такими в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російській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дійсності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), що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регулює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застосування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нейроскануючих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технологій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комерційних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цілях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, що є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істотною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перешкодою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реалізації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нейромаркетингової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концепції</a:t>
            </a:r>
            <a:r>
              <a:rPr 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просування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нейромаркетингових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послуг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Україні</a:t>
            </a:r>
            <a:r>
              <a:rPr 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неминуче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стикається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лише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приведеним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вище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рядом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труднощів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, але і з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недостатньою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розвиненістю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міждисциплінарних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комунікацій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відсутності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їх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прозорості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високими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супутніми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цьому</a:t>
            </a:r>
            <a:r>
              <a:rPr lang="ru-RU" sz="2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розвитку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матеріальними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фінансовими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витратами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Проте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прогресивні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компанії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раніше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представництва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всесвітньо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відомих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компаній,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вже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готові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до активного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використання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нейромаркетингових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інструментів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. Очевидно,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найближчим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часом із-за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посилення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конкуренції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поширення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доступної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інформації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об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нейромаркетинг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кількість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його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прибічників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зросте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, що,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безумовно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спричинить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посилення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його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ролі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 в маркетингу,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брендингу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мерчендайзинга</a:t>
            </a:r>
            <a:r>
              <a:rPr lang="ru-RU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06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244" y="652388"/>
            <a:ext cx="9404723" cy="140053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Досягнення нейромаркетингу:</a:t>
            </a:r>
            <a:endParaRPr lang="ru-RU" sz="40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914" y="1611086"/>
            <a:ext cx="6125029" cy="4637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Не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варто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багато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говорити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про себе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Стислість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сестра таланту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Краще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 раз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побачити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ніж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багато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разів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почути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або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прочитати</a:t>
            </a:r>
            <a:endParaRPr lang="ru-RU" sz="2400" dirty="0">
              <a:solidFill>
                <a:schemeClr val="tx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Цікавий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лише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старт і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фініш</a:t>
            </a:r>
            <a:endParaRPr lang="ru-RU" sz="2400" dirty="0">
              <a:solidFill>
                <a:schemeClr val="tx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5. Чим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простіше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тим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краще</a:t>
            </a:r>
            <a:endParaRPr lang="ru-RU" sz="2400" dirty="0">
              <a:solidFill>
                <a:schemeClr val="tx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6.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Емоції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змушують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купувати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сильнше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ніж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найбільш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ефективно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сформовані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аргументи</a:t>
            </a:r>
            <a:endParaRPr lang="ru-RU" sz="2400" dirty="0">
              <a:solidFill>
                <a:schemeClr val="tx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79" y="2817585"/>
            <a:ext cx="4282984" cy="343081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2726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941" y="645032"/>
            <a:ext cx="10159773" cy="38398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Нейромаркетологи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виділили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шість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найдієвіших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способів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endPara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які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допомагають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зробити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продукт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бажанішим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Змусити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покупців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працювати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свої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покупки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Створити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нестачу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цей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метод добре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працює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бізнес-моделі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modnaKasta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Стратегія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усе»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(ЭЕВ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Заохочувати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настрій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гру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Бажання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-потреба для того,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щоб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відволіктися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Створити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відчуття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неповноцінності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фізичною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або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соціальною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00" y="4680855"/>
            <a:ext cx="6455959" cy="201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203</TotalTime>
  <Words>917</Words>
  <Application>Microsoft Office PowerPoint</Application>
  <PresentationFormat>Широкоэкранный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Cambria Math</vt:lpstr>
      <vt:lpstr>Century Gothic</vt:lpstr>
      <vt:lpstr>Wingdings</vt:lpstr>
      <vt:lpstr>Wingdings 3</vt:lpstr>
      <vt:lpstr>Ион</vt:lpstr>
      <vt:lpstr>Перспективи та обмеження нейромаркетингу</vt:lpstr>
      <vt:lpstr>Нейромаркетинг - є новим полем маркетингових досліджень, яке вивчає сенсорні, когнитивні та емоційні відповіді споживачів на маркетингові стимули. </vt:lpstr>
      <vt:lpstr>Концепція нейромаркетінгу була розроблена психологами Гарвардського університету в 1990 році. Термін «Нейромаркетинг» був офіційно введений у використання в 2002 році професором Університету Эразма Роттердамского Эйлом Смидтсом. </vt:lpstr>
      <vt:lpstr>Різновиди нейромаркетингу :  Візуальний маркетинг Звуковий маркетинг Аромамаркетинг Trade- маркетинг  </vt:lpstr>
      <vt:lpstr>Основою нейромаркетингу є «мем»  - егоістичний ген (за Річардом Доукінсом - одиниця культурної інформації подібна генам). Мем - одиниця інформації, що зберігається в мозку. Ці одиниці є ефективними для впливу на людину, яка робить вибір і приймає рішення, діють в межах 2,6 секунд. Якщо «мем» обраний вірно - ми запам'ятаємо позитив, жарти чи пісню і будемо ними ділитися. «Меми залишаються в пам'яті, і маркетологи можуть на них впливати»</vt:lpstr>
      <vt:lpstr>Вигоди від проведення нейрофізіологічних досліджень в маркетингу і їх усвідомлення  серед маркетологів </vt:lpstr>
      <vt:lpstr>Презентация PowerPoint</vt:lpstr>
      <vt:lpstr>Досягнення нейромаркетингу:</vt:lpstr>
      <vt:lpstr>Презентация PowerPoint</vt:lpstr>
      <vt:lpstr>Дякую за увагу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Перспективи та обмеження нейромаркетингу</dc:title>
  <dc:creator>Юлия</dc:creator>
  <cp:lastModifiedBy>Юлия</cp:lastModifiedBy>
  <cp:revision>38</cp:revision>
  <dcterms:created xsi:type="dcterms:W3CDTF">2016-04-04T18:54:43Z</dcterms:created>
  <dcterms:modified xsi:type="dcterms:W3CDTF">2016-04-04T22:32:08Z</dcterms:modified>
</cp:coreProperties>
</file>